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2" r:id="rId5"/>
    <p:sldMasterId id="2147483663" r:id="rId6"/>
  </p:sldMasterIdLst>
  <p:notesMasterIdLst>
    <p:notesMasterId r:id="rId14"/>
  </p:notesMasterIdLst>
  <p:handoutMasterIdLst>
    <p:handoutMasterId r:id="rId15"/>
  </p:handoutMasterIdLst>
  <p:sldIdLst>
    <p:sldId id="256" r:id="rId7"/>
    <p:sldId id="260" r:id="rId8"/>
    <p:sldId id="261" r:id="rId9"/>
    <p:sldId id="262" r:id="rId10"/>
    <p:sldId id="263" r:id="rId11"/>
    <p:sldId id="264" r:id="rId12"/>
    <p:sldId id="259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0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ECBB6-EDD6-4EF3-A472-F74FB0E01BC1}" v="5" dt="2023-02-26T18:32:19.75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an, Nghia (PHAC/ASPC)" userId="e794f05b-41ac-4da6-879a-d7c16c2adf87" providerId="ADAL" clId="{928ECBB6-EDD6-4EF3-A472-F74FB0E01BC1}"/>
    <pc:docChg chg="custSel addSld modSld">
      <pc:chgData name="Doan, Nghia (PHAC/ASPC)" userId="e794f05b-41ac-4da6-879a-d7c16c2adf87" providerId="ADAL" clId="{928ECBB6-EDD6-4EF3-A472-F74FB0E01BC1}" dt="2023-02-26T18:32:22.925" v="83" actId="962"/>
      <pc:docMkLst>
        <pc:docMk/>
      </pc:docMkLst>
      <pc:sldChg chg="modSp mod">
        <pc:chgData name="Doan, Nghia (PHAC/ASPC)" userId="e794f05b-41ac-4da6-879a-d7c16c2adf87" providerId="ADAL" clId="{928ECBB6-EDD6-4EF3-A472-F74FB0E01BC1}" dt="2023-02-26T18:27:38.125" v="68" actId="6549"/>
        <pc:sldMkLst>
          <pc:docMk/>
          <pc:sldMk cId="1722013195" sldId="256"/>
        </pc:sldMkLst>
        <pc:spChg chg="mod">
          <ac:chgData name="Doan, Nghia (PHAC/ASPC)" userId="e794f05b-41ac-4da6-879a-d7c16c2adf87" providerId="ADAL" clId="{928ECBB6-EDD6-4EF3-A472-F74FB0E01BC1}" dt="2023-02-26T18:26:48.677" v="35" actId="20577"/>
          <ac:spMkLst>
            <pc:docMk/>
            <pc:sldMk cId="1722013195" sldId="256"/>
            <ac:spMk id="5" creationId="{00000000-0000-0000-0000-000000000000}"/>
          </ac:spMkLst>
        </pc:spChg>
        <pc:spChg chg="mod">
          <ac:chgData name="Doan, Nghia (PHAC/ASPC)" userId="e794f05b-41ac-4da6-879a-d7c16c2adf87" providerId="ADAL" clId="{928ECBB6-EDD6-4EF3-A472-F74FB0E01BC1}" dt="2023-02-26T18:27:04.059" v="64" actId="20577"/>
          <ac:spMkLst>
            <pc:docMk/>
            <pc:sldMk cId="1722013195" sldId="256"/>
            <ac:spMk id="6" creationId="{00000000-0000-0000-0000-000000000000}"/>
          </ac:spMkLst>
        </pc:spChg>
        <pc:spChg chg="mod">
          <ac:chgData name="Doan, Nghia (PHAC/ASPC)" userId="e794f05b-41ac-4da6-879a-d7c16c2adf87" providerId="ADAL" clId="{928ECBB6-EDD6-4EF3-A472-F74FB0E01BC1}" dt="2023-02-26T18:27:38.125" v="68" actId="6549"/>
          <ac:spMkLst>
            <pc:docMk/>
            <pc:sldMk cId="1722013195" sldId="256"/>
            <ac:spMk id="7" creationId="{00000000-0000-0000-0000-000000000000}"/>
          </ac:spMkLst>
        </pc:spChg>
      </pc:sldChg>
      <pc:sldChg chg="addSp modSp mod">
        <pc:chgData name="Doan, Nghia (PHAC/ASPC)" userId="e794f05b-41ac-4da6-879a-d7c16c2adf87" providerId="ADAL" clId="{928ECBB6-EDD6-4EF3-A472-F74FB0E01BC1}" dt="2023-02-26T18:31:43.872" v="71" actId="962"/>
        <pc:sldMkLst>
          <pc:docMk/>
          <pc:sldMk cId="4019808359" sldId="260"/>
        </pc:sldMkLst>
        <pc:picChg chg="add mod">
          <ac:chgData name="Doan, Nghia (PHAC/ASPC)" userId="e794f05b-41ac-4da6-879a-d7c16c2adf87" providerId="ADAL" clId="{928ECBB6-EDD6-4EF3-A472-F74FB0E01BC1}" dt="2023-02-26T18:31:43.872" v="71" actId="962"/>
          <ac:picMkLst>
            <pc:docMk/>
            <pc:sldMk cId="4019808359" sldId="260"/>
            <ac:picMk id="7" creationId="{A4DA10B4-DB02-49B2-9522-F482FCF844A4}"/>
          </ac:picMkLst>
        </pc:picChg>
      </pc:sldChg>
      <pc:sldChg chg="addSp modSp new mod">
        <pc:chgData name="Doan, Nghia (PHAC/ASPC)" userId="e794f05b-41ac-4da6-879a-d7c16c2adf87" providerId="ADAL" clId="{928ECBB6-EDD6-4EF3-A472-F74FB0E01BC1}" dt="2023-02-26T18:31:55.625" v="74" actId="27614"/>
        <pc:sldMkLst>
          <pc:docMk/>
          <pc:sldMk cId="4080451100" sldId="261"/>
        </pc:sldMkLst>
        <pc:picChg chg="add mod">
          <ac:chgData name="Doan, Nghia (PHAC/ASPC)" userId="e794f05b-41ac-4da6-879a-d7c16c2adf87" providerId="ADAL" clId="{928ECBB6-EDD6-4EF3-A472-F74FB0E01BC1}" dt="2023-02-26T18:31:55.625" v="74" actId="27614"/>
          <ac:picMkLst>
            <pc:docMk/>
            <pc:sldMk cId="4080451100" sldId="261"/>
            <ac:picMk id="7" creationId="{A48A20E1-84CE-E34B-DF33-9B581021F5BE}"/>
          </ac:picMkLst>
        </pc:picChg>
      </pc:sldChg>
      <pc:sldChg chg="addSp modSp new mod">
        <pc:chgData name="Doan, Nghia (PHAC/ASPC)" userId="e794f05b-41ac-4da6-879a-d7c16c2adf87" providerId="ADAL" clId="{928ECBB6-EDD6-4EF3-A472-F74FB0E01BC1}" dt="2023-02-26T18:32:09.374" v="78" actId="27614"/>
        <pc:sldMkLst>
          <pc:docMk/>
          <pc:sldMk cId="1042284290" sldId="262"/>
        </pc:sldMkLst>
        <pc:picChg chg="add mod">
          <ac:chgData name="Doan, Nghia (PHAC/ASPC)" userId="e794f05b-41ac-4da6-879a-d7c16c2adf87" providerId="ADAL" clId="{928ECBB6-EDD6-4EF3-A472-F74FB0E01BC1}" dt="2023-02-26T18:32:09.374" v="78" actId="27614"/>
          <ac:picMkLst>
            <pc:docMk/>
            <pc:sldMk cId="1042284290" sldId="262"/>
            <ac:picMk id="7" creationId="{7D940E8D-7FA5-75E3-5D0D-ECA4D91F0D47}"/>
          </ac:picMkLst>
        </pc:picChg>
      </pc:sldChg>
      <pc:sldChg chg="addSp modSp new">
        <pc:chgData name="Doan, Nghia (PHAC/ASPC)" userId="e794f05b-41ac-4da6-879a-d7c16c2adf87" providerId="ADAL" clId="{928ECBB6-EDD6-4EF3-A472-F74FB0E01BC1}" dt="2023-02-26T18:32:11.200" v="79"/>
        <pc:sldMkLst>
          <pc:docMk/>
          <pc:sldMk cId="295392522" sldId="263"/>
        </pc:sldMkLst>
        <pc:picChg chg="add mod">
          <ac:chgData name="Doan, Nghia (PHAC/ASPC)" userId="e794f05b-41ac-4da6-879a-d7c16c2adf87" providerId="ADAL" clId="{928ECBB6-EDD6-4EF3-A472-F74FB0E01BC1}" dt="2023-02-26T18:32:11.200" v="79"/>
          <ac:picMkLst>
            <pc:docMk/>
            <pc:sldMk cId="295392522" sldId="263"/>
            <ac:picMk id="7" creationId="{5F264002-46CB-F760-415D-BD7F4DCB597B}"/>
          </ac:picMkLst>
        </pc:picChg>
      </pc:sldChg>
      <pc:sldChg chg="addSp modSp new mod">
        <pc:chgData name="Doan, Nghia (PHAC/ASPC)" userId="e794f05b-41ac-4da6-879a-d7c16c2adf87" providerId="ADAL" clId="{928ECBB6-EDD6-4EF3-A472-F74FB0E01BC1}" dt="2023-02-26T18:32:22.925" v="83" actId="962"/>
        <pc:sldMkLst>
          <pc:docMk/>
          <pc:sldMk cId="2212718982" sldId="264"/>
        </pc:sldMkLst>
        <pc:picChg chg="add mod">
          <ac:chgData name="Doan, Nghia (PHAC/ASPC)" userId="e794f05b-41ac-4da6-879a-d7c16c2adf87" providerId="ADAL" clId="{928ECBB6-EDD6-4EF3-A472-F74FB0E01BC1}" dt="2023-02-26T18:32:22.925" v="83" actId="962"/>
          <ac:picMkLst>
            <pc:docMk/>
            <pc:sldMk cId="2212718982" sldId="264"/>
            <ac:picMk id="7" creationId="{9B6904A0-8F2A-2939-8999-A06B54C6522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6DE57-8385-0247-BEC0-99249BF238FA}" type="datetimeFigureOut"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779B-4BA3-1049-96DD-F0F05269DE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11632-AF48-FC4B-A082-8C387D3BE013}" type="datetimeFigureOut"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8105-A7FD-9548-9FC6-12BDA270A6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7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00000"/>
            <a:ext cx="10363200" cy="1440000"/>
          </a:xfrm>
          <a:prstGeom prst="rect">
            <a:avLst/>
          </a:prstGeom>
        </p:spPr>
        <p:txBody>
          <a:bodyPr lIns="0" rIns="0" bIns="36000" anchor="b" anchorCtr="0"/>
          <a:lstStyle>
            <a:lvl1pPr>
              <a:lnSpc>
                <a:spcPct val="80000"/>
              </a:lnSpc>
              <a:defRPr sz="4000" cap="all" spc="-100" baseline="0">
                <a:solidFill>
                  <a:srgbClr val="C00000">
                    <a:alpha val="80000"/>
                  </a:srgbClr>
                </a:solidFill>
              </a:defRPr>
            </a:lvl1pPr>
          </a:lstStyle>
          <a:p>
            <a:r>
              <a:rPr lang="en-US"/>
              <a:t>CLICK TO EDIT 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248948"/>
            <a:ext cx="10363200" cy="592566"/>
          </a:xfrm>
          <a:prstGeom prst="rect">
            <a:avLst/>
          </a:prstGeom>
        </p:spPr>
        <p:txBody>
          <a:bodyPr lIns="18000" tIns="72000" rIns="0" b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20" baseline="0">
                <a:solidFill>
                  <a:schemeClr val="tx1">
                    <a:alpha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SECONDARY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4046006"/>
            <a:ext cx="10363200" cy="635071"/>
          </a:xfrm>
          <a:prstGeom prst="rect">
            <a:avLst/>
          </a:prstGeom>
        </p:spPr>
        <p:txBody>
          <a:bodyPr lIns="18000" tIns="0" rIns="0" bIns="36000"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 cap="none" spc="40" baseline="0">
                <a:solidFill>
                  <a:schemeClr val="tx1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contact information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2" y="300718"/>
            <a:ext cx="2377800" cy="300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2" y="259574"/>
            <a:ext cx="1171575" cy="2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D381-1AAD-45C2-A727-B5F07C65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711" y="761999"/>
            <a:ext cx="11520000" cy="45271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main title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90935-6086-44C9-B769-8430A5101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2A2AA5-D455-47CE-BED4-9E0CC58B8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1440000"/>
            <a:ext cx="11520000" cy="4680000"/>
          </a:xfrm>
        </p:spPr>
        <p:txBody>
          <a:bodyPr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5932B874-C7DA-4358-A0F7-203913A9B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5785895-5090-4533-91C5-606181EE0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495300"/>
            <a:ext cx="11520487" cy="266700"/>
          </a:xfrm>
        </p:spPr>
        <p:txBody>
          <a:bodyPr lIns="18000"/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600" b="1" kern="600" cap="all" spc="50" baseline="0"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pPr lvl="0"/>
            <a:r>
              <a:rPr lang="en-CA" noProof="0"/>
              <a:t>Click to edit contextual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0570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A007-993F-4997-A973-DC49F9651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BF9B21-CB83-4792-A485-00C20314EE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00001"/>
            <a:ext cx="10515600" cy="1620000"/>
          </a:xfrm>
        </p:spPr>
        <p:txBody>
          <a:bodyPr/>
          <a:lstStyle>
            <a:lvl1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CA" sz="4000" b="1" kern="1200" cap="all" baseline="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MAIN TITLE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5B1E-146E-29ED-595A-C9A72167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DE8F6-18E2-47F6-F4CB-CB5946D0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C737D-CFC4-44BC-CE5D-A933346BE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9E2F-3585-0952-4BC0-5995583F5E5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B7665-2D22-6440-5658-44A0320E3D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7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2552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4000" y="6455475"/>
            <a:ext cx="758039" cy="3636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39F0C1A-2A23-44C7-96BD-9D4DC77A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0343"/>
            <a:ext cx="10515600" cy="1368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443E4A-3DA7-4FD1-A082-BFEDED9D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00000"/>
            <a:ext cx="10515600" cy="16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/>
              <a:t>Click to edit main title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bg1"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72816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i="0" kern="1200" cap="none" spc="50" baseline="0">
          <a:solidFill>
            <a:schemeClr val="bg1">
              <a:alpha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4000" b="1" kern="1200" cap="all" baseline="0">
          <a:solidFill>
            <a:schemeClr val="bg1">
              <a:alpha val="80000"/>
            </a:schemeClr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Data Mesh Reference 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Example Case 3 – Iteration 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Operationalization and Networks</a:t>
            </a:r>
          </a:p>
          <a:p>
            <a:r>
              <a:rPr lang="en-CA" dirty="0"/>
              <a:t>Centre for Data Management, Innovation and Analytics</a:t>
            </a:r>
          </a:p>
          <a:p>
            <a:r>
              <a:rPr lang="en-CA" dirty="0"/>
              <a:t>Corporate Data and Surveillance Branch</a:t>
            </a:r>
          </a:p>
          <a:p>
            <a:r>
              <a:rPr lang="en-CA" dirty="0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72201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4DA10B4-DB02-49B2-9522-F482FCF8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29AA-14C5-9B86-BD57-2B6F0F39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1E53F-22E5-35B0-71E2-FFE44551A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C9335-CAAA-D4FF-B40E-0B5914F678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0E90C-DDAD-FE2B-D024-2A41AD508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A48A20E1-84CE-E34B-DF33-9B581021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5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53F7-2B0D-FDC9-9458-653A01DF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24282-3803-4DFC-C024-DEDA033AC7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407FA-A58D-4942-F055-E8A82C4F3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C1823-0B9F-5C09-CEDB-472333878C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7D940E8D-7FA5-75E3-5D0D-ECA4D91F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451A-9893-7D0E-1B6E-CA213064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5BAA0-4D69-FB9E-AC3B-DB5A28FAD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6FA14-EA80-9E19-ED26-815C84F60D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10953-C30C-4F3F-5E83-80A176FCF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64002-46CB-F760-415D-BD7F4DCB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40A3-188F-8373-01B4-7BB1FFBF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F64CD-87F0-ACA4-4A40-23AD3A00D3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D92BA-1ECB-6BFB-1D5B-701FAA632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99D43-DBE8-055D-DB80-769A59ED7A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9B6904A0-8F2A-2939-8999-A06B54C6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73564"/>
      </p:ext>
    </p:extLst>
  </p:cSld>
  <p:clrMapOvr>
    <a:masterClrMapping/>
  </p:clrMapOvr>
</p:sld>
</file>

<file path=ppt/theme/theme1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PHAC - ASPC Engli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7D219B75ABE947B3BE75FEBE509A3D" ma:contentTypeVersion="20" ma:contentTypeDescription="Create a new document." ma:contentTypeScope="" ma:versionID="7579c486e0068cc3e262c0963186b280">
  <xsd:schema xmlns:xsd="http://www.w3.org/2001/XMLSchema" xmlns:xs="http://www.w3.org/2001/XMLSchema" xmlns:p="http://schemas.microsoft.com/office/2006/metadata/properties" xmlns:ns2="73da75ce-8e40-404e-82e0-aaac7f3a58f4" xmlns:ns3="ab678a24-3c3d-45ce-9b28-47cb2ca07754" targetNamespace="http://schemas.microsoft.com/office/2006/metadata/properties" ma:root="true" ma:fieldsID="fed574d244e8c0ea8942b1fa00043dcf" ns2:_="" ns3:_="">
    <xsd:import namespace="73da75ce-8e40-404e-82e0-aaac7f3a58f4"/>
    <xsd:import namespace="ab678a24-3c3d-45ce-9b28-47cb2ca0775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2:Ver_x003a_Version" minOccurs="0"/>
                <xsd:element ref="ns2:DueDate" minOccurs="0"/>
                <xsd:element ref="ns2:Test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da75ce-8e40-404e-82e0-aaac7f3a58f4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list="{73da75ce-8e40-404e-82e0-aaac7f3a58f4}" ma:internalName="Ver" ma:showField="Title">
      <xsd:simpleType>
        <xsd:restriction base="dms:Lookup"/>
      </xsd:simpleType>
    </xsd:element>
    <xsd:element name="Ver_x003a_Version" ma:index="9" nillable="true" ma:displayName="Ver:Version" ma:list="{73da75ce-8e40-404e-82e0-aaac7f3a58f4}" ma:internalName="Ver_x003a_Version" ma:readOnly="true" ma:showField="_UIVersionString" ma:web="ab678a24-3c3d-45ce-9b28-47cb2ca07754">
      <xsd:simpleType>
        <xsd:restriction base="dms:Lookup"/>
      </xsd:simpleType>
    </xsd:element>
    <xsd:element name="DueDate" ma:index="10" nillable="true" ma:displayName="Due Date" ma:format="DateOnly" ma:internalName="DueDate">
      <xsd:simpleType>
        <xsd:restriction base="dms:DateTime"/>
      </xsd:simpleType>
    </xsd:element>
    <xsd:element name="Test" ma:index="11" nillable="true" ma:displayName="Test" ma:format="Dropdown" ma:internalName="Test">
      <xsd:simpleType>
        <xsd:restriction base="dms:Text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46ddb0ec-cae1-4b94-bdc6-d5be94c7207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678a24-3c3d-45ce-9b28-47cb2ca0775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10fbe2a7-a202-41a2-b496-6f51c4f31fba}" ma:internalName="TaxCatchAll" ma:showField="CatchAllData" ma:web="ab678a24-3c3d-45ce-9b28-47cb2ca077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da75ce-8e40-404e-82e0-aaac7f3a58f4">
      <Terms xmlns="http://schemas.microsoft.com/office/infopath/2007/PartnerControls"/>
    </lcf76f155ced4ddcb4097134ff3c332f>
    <TaxCatchAll xmlns="ab678a24-3c3d-45ce-9b28-47cb2ca07754" xsi:nil="true"/>
    <Test xmlns="73da75ce-8e40-404e-82e0-aaac7f3a58f4" xsi:nil="true"/>
    <DueDate xmlns="73da75ce-8e40-404e-82e0-aaac7f3a58f4" xsi:nil="true"/>
    <Ver xmlns="73da75ce-8e40-404e-82e0-aaac7f3a58f4" xsi:nil="true"/>
  </documentManagement>
</p:properties>
</file>

<file path=customXml/itemProps1.xml><?xml version="1.0" encoding="utf-8"?>
<ds:datastoreItem xmlns:ds="http://schemas.openxmlformats.org/officeDocument/2006/customXml" ds:itemID="{03DC1DD7-9F7C-49DE-AA39-77B1CF891D79}">
  <ds:schemaRefs>
    <ds:schemaRef ds:uri="73da75ce-8e40-404e-82e0-aaac7f3a58f4"/>
    <ds:schemaRef ds:uri="ab678a24-3c3d-45ce-9b28-47cb2ca077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863669-8BE1-4844-8EA2-F894B300E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594E5C-B749-4F3A-900C-A67FE1BEA8C2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b678a24-3c3d-45ce-9b28-47cb2ca07754"/>
    <ds:schemaRef ds:uri="73da75ce-8e40-404e-82e0-aaac7f3a58f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PHAC - ASPC English</Template>
  <TotalTime>6</TotalTime>
  <Words>37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Wingdings 3</vt:lpstr>
      <vt:lpstr>Calibri</vt:lpstr>
      <vt:lpstr>PHAC - ASPC English</vt:lpstr>
      <vt:lpstr>2_PHAC - ASPC English</vt:lpstr>
      <vt:lpstr>PHAC - ASPC English</vt:lpstr>
      <vt:lpstr>Data Mesh Reference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Mireille  Charbonneau</dc:creator>
  <cp:lastModifiedBy>Doan, Nghia (PHAC/ASPC)</cp:lastModifiedBy>
  <cp:revision>31</cp:revision>
  <cp:lastPrinted>2015-10-30T16:33:26Z</cp:lastPrinted>
  <dcterms:created xsi:type="dcterms:W3CDTF">2015-12-17T17:17:21Z</dcterms:created>
  <dcterms:modified xsi:type="dcterms:W3CDTF">2023-02-26T18:32:26Z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0x010100F47D219B75ABE947B3BE75FEBE509A3D</vt:lpwstr>
  </property>
  <property fmtid="{D5CDD505-2E9C-101B-9397-08002B2CF9AE}" pid="3" name="MediaServiceImageTags">
    <vt:lpwstr/>
  </property>
</Properties>
</file>